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4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65F3A3-4524-6249-B1DB-6532D9A07382}" v="58" dt="2022-06-21T23:08:51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 snapToObjects="1">
      <p:cViewPr>
        <p:scale>
          <a:sx n="143" d="100"/>
          <a:sy n="143" d="100"/>
        </p:scale>
        <p:origin x="1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7D2E6-468D-7846-AA5B-3CD3F224222A}" type="datetimeFigureOut">
              <a:rPr lang="en-CO" smtClean="0"/>
              <a:t>21/06/22</a:t>
            </a:fld>
            <a:endParaRPr lang="en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5A3EC-339F-3E47-8696-DF0F17E643AE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112663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5A3EC-339F-3E47-8696-DF0F17E643AE}" type="slidenum">
              <a:rPr lang="en-CO" smtClean="0"/>
              <a:t>6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69952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E1E4-2B58-0383-88DF-8CE51C5E9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771DA-EFAC-66FC-6585-DAE930A4B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6A734-9668-18AC-4D94-699C8516A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1F8F-E578-3C41-959D-1E2828ACD5BE}" type="datetimeFigureOut">
              <a:rPr lang="en-CO" smtClean="0"/>
              <a:t>21/06/22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F2D93-32D9-C11E-221C-146858C19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EF95C-08E8-7A01-9583-ED6DA7CD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44AD-92B5-E145-81D2-952F0A6BA30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57499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ECFB-74BC-7279-3BDC-9DBD5D8E7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BF112-B040-B040-7509-B3E6FE07E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92707-3A68-3ACA-B1E5-79C2C9918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1F8F-E578-3C41-959D-1E2828ACD5BE}" type="datetimeFigureOut">
              <a:rPr lang="en-CO" smtClean="0"/>
              <a:t>21/06/22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2EA76-985D-172C-DFD4-258458C0A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78C33-8D5D-2E67-1407-DD4BBACC9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44AD-92B5-E145-81D2-952F0A6BA30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88817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37C847-1E5C-3634-281E-D32A1C3F34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45F226-0F81-29E4-49CA-D417703CF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5925F-9AA5-7201-43AC-2C436265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1F8F-E578-3C41-959D-1E2828ACD5BE}" type="datetimeFigureOut">
              <a:rPr lang="en-CO" smtClean="0"/>
              <a:t>21/06/22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C4ED7-F423-F39F-B74B-D9C2D47EF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7A927-8754-FF20-5197-0F8086C8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44AD-92B5-E145-81D2-952F0A6BA30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2144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2AA3-63DE-A9A9-3715-7C548D1BF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4CCEE-7CF8-0E88-05A2-22A266249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1688D-74EB-2BA2-9546-436691793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1F8F-E578-3C41-959D-1E2828ACD5BE}" type="datetimeFigureOut">
              <a:rPr lang="en-CO" smtClean="0"/>
              <a:t>21/06/22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07E1F-EBA9-3405-48B1-8466A3A6E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D5028-757B-2530-9F6B-98DD5A974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44AD-92B5-E145-81D2-952F0A6BA30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90751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8FE4-0FCC-39B2-32A6-92D1DB19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FE7DC-4186-C937-01EE-3F80FDEC7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3A259-76D3-E2FA-3B80-F70E0F3F4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1F8F-E578-3C41-959D-1E2828ACD5BE}" type="datetimeFigureOut">
              <a:rPr lang="en-CO" smtClean="0"/>
              <a:t>21/06/22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BD7D9-6C40-3FB2-12DB-733FD4A6C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ED68B-4BF9-13ED-B4F0-CF99C25B0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44AD-92B5-E145-81D2-952F0A6BA30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14452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5B87-16C6-FE0E-BBB6-D664BCD2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03436-25F0-5619-83E9-825FB4E1A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DB250-DBBE-E6B2-EE9B-80F03614C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D01F5-245A-0021-BBF0-CEF52BB91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1F8F-E578-3C41-959D-1E2828ACD5BE}" type="datetimeFigureOut">
              <a:rPr lang="en-CO" smtClean="0"/>
              <a:t>21/06/22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524F1-19A3-8F8B-4E4D-387FE61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50715-0A03-AFD1-B28F-37601822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44AD-92B5-E145-81D2-952F0A6BA30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84015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3BB6-4A2A-7FBC-4692-C9B09653A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658AC-D660-69DF-0C40-916CAFFDF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11A6FE-5FF5-D998-48F3-48801C948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DCCD3-056A-023B-F857-F115BC37F8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22FE38-C205-919A-B63D-E6F667F24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67BE2D-D18B-4EA9-4D65-E6FD5E558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1F8F-E578-3C41-959D-1E2828ACD5BE}" type="datetimeFigureOut">
              <a:rPr lang="en-CO" smtClean="0"/>
              <a:t>21/06/22</a:t>
            </a:fld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A82228-1811-8878-8C53-753CE8B6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6CF16F-B9B3-624C-2DA5-2D8F8E56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44AD-92B5-E145-81D2-952F0A6BA30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592454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65F84-A25C-A21D-79B6-763DB155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428762-38E9-8F93-36A6-525F8C169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1F8F-E578-3C41-959D-1E2828ACD5BE}" type="datetimeFigureOut">
              <a:rPr lang="en-CO" smtClean="0"/>
              <a:t>21/06/22</a:t>
            </a:fld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96A52-8B05-6AE8-B8F0-D932AC1C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0F775-4B1E-3165-C2E5-C698FA58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44AD-92B5-E145-81D2-952F0A6BA30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87081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855BE2-97DF-6ECC-9AFD-31848CFBB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1F8F-E578-3C41-959D-1E2828ACD5BE}" type="datetimeFigureOut">
              <a:rPr lang="en-CO" smtClean="0"/>
              <a:t>21/06/22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BA5BC-3B86-1412-093C-C362992D9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A31DB-2CA0-DD3D-073C-49C169F30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44AD-92B5-E145-81D2-952F0A6BA30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332573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814BC-517E-EE0E-07C6-769F1A33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7D5BF-E433-3C6E-CA76-F067811C2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D476D-BED8-03C3-17F1-D345EAE67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E8EA3-8CCA-A27F-075D-F6384CC8C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1F8F-E578-3C41-959D-1E2828ACD5BE}" type="datetimeFigureOut">
              <a:rPr lang="en-CO" smtClean="0"/>
              <a:t>21/06/22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CF8C4-5345-12EF-EFEE-7485E0AFB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5EF8A-B730-E2C4-62F4-89FCA6C3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44AD-92B5-E145-81D2-952F0A6BA30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55502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018D-E6B3-C4D7-B38B-46AFF9215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09FA8F-4928-CF2D-F0AB-30D302ADF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2C77D-82D1-89F0-8F47-5EDBC1508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5859D-0FB9-A524-FE84-BA5154A32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1F8F-E578-3C41-959D-1E2828ACD5BE}" type="datetimeFigureOut">
              <a:rPr lang="en-CO" smtClean="0"/>
              <a:t>21/06/22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78FC1-E2F4-D87D-2CA6-FA2E8DC25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0F5E7-695F-5F56-F849-B5F6F5EE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44AD-92B5-E145-81D2-952F0A6BA30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213897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5875D-3702-CEBA-2E67-C0155E86C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B6ED1-0726-7297-FF7B-01A682985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9D4A8-7416-E5C0-3EBA-F36B7B938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D1F8F-E578-3C41-959D-1E2828ACD5BE}" type="datetimeFigureOut">
              <a:rPr lang="en-CO" smtClean="0"/>
              <a:t>21/06/22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29DE9-E143-81C5-845D-D01A2191D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E6557-BCD5-F869-B846-EA88881B1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544AD-92B5-E145-81D2-952F0A6BA30F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68676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6FEB-534A-1DB3-85B1-DB264B7B1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54015"/>
            <a:ext cx="9144000" cy="2387600"/>
          </a:xfrm>
        </p:spPr>
        <p:txBody>
          <a:bodyPr/>
          <a:lstStyle/>
          <a:p>
            <a:r>
              <a:rPr lang="en-CO" b="1" dirty="0">
                <a:latin typeface="Century Gothic" panose="020B0502020202020204" pitchFamily="34" charset="0"/>
              </a:rPr>
              <a:t>CURSO ANÁLISIS DE DATOS CON R</a:t>
            </a:r>
          </a:p>
        </p:txBody>
      </p:sp>
    </p:spTree>
    <p:extLst>
      <p:ext uri="{BB962C8B-B14F-4D97-AF65-F5344CB8AC3E}">
        <p14:creationId xmlns:p14="http://schemas.microsoft.com/office/powerpoint/2010/main" val="207766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BFA21-2551-7A76-DCBE-7B9DE5E1E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D12CBB-4396-1B13-E153-3EE8BA0E6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O"/>
          </a:p>
        </p:txBody>
      </p:sp>
      <p:pic>
        <p:nvPicPr>
          <p:cNvPr id="1026" name="Picture 2" descr="How Much Data is Generated Each Day?">
            <a:extLst>
              <a:ext uri="{FF2B5EF4-FFF2-40B4-BE49-F238E27FC236}">
                <a16:creationId xmlns:a16="http://schemas.microsoft.com/office/drawing/2014/main" id="{2CD26119-FA6C-27B8-7C0E-8C73E9B6C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49" y="0"/>
            <a:ext cx="10768301" cy="659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55EF4-880A-8806-578F-E3454C165615}"/>
              </a:ext>
            </a:extLst>
          </p:cNvPr>
          <p:cNvSpPr txBox="1"/>
          <p:nvPr/>
        </p:nvSpPr>
        <p:spPr>
          <a:xfrm>
            <a:off x="1921619" y="6598254"/>
            <a:ext cx="834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200" dirty="0">
                <a:latin typeface="Century Gothic" panose="020B0502020202020204" pitchFamily="34" charset="0"/>
              </a:rPr>
              <a:t>Fuente: </a:t>
            </a:r>
            <a:r>
              <a:rPr lang="en-US" sz="1200" dirty="0">
                <a:latin typeface="Century Gothic" panose="020B0502020202020204" pitchFamily="34" charset="0"/>
              </a:rPr>
              <a:t>https://</a:t>
            </a:r>
            <a:r>
              <a:rPr lang="en-US" sz="1200" dirty="0" err="1">
                <a:latin typeface="Century Gothic" panose="020B0502020202020204" pitchFamily="34" charset="0"/>
              </a:rPr>
              <a:t>www.visualcapitalist.com</a:t>
            </a:r>
            <a:r>
              <a:rPr lang="en-US" sz="1200" dirty="0">
                <a:latin typeface="Century Gothic" panose="020B0502020202020204" pitchFamily="34" charset="0"/>
              </a:rPr>
              <a:t>/wp-content/uploads/2019/04/data-generated-each-day-</a:t>
            </a:r>
            <a:r>
              <a:rPr lang="en-US" sz="1200" dirty="0" err="1">
                <a:latin typeface="Century Gothic" panose="020B0502020202020204" pitchFamily="34" charset="0"/>
              </a:rPr>
              <a:t>wide.html</a:t>
            </a:r>
            <a:endParaRPr lang="en-CO" sz="1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18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9F335-0DC4-3C10-FFD4-85320C8A1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58"/>
            <a:ext cx="10515600" cy="1325563"/>
          </a:xfrm>
        </p:spPr>
        <p:txBody>
          <a:bodyPr>
            <a:normAutofit/>
          </a:bodyPr>
          <a:lstStyle/>
          <a:p>
            <a:r>
              <a:rPr lang="en-CO" sz="4000" dirty="0">
                <a:latin typeface="Century Gothic" panose="020B0502020202020204" pitchFamily="34" charset="0"/>
              </a:rPr>
              <a:t>¿Qué habilidades están involucradas?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247B83-206B-A767-4E4B-510DF60E5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59"/>
          <a:stretch/>
        </p:blipFill>
        <p:spPr bwMode="auto">
          <a:xfrm>
            <a:off x="1438227" y="950328"/>
            <a:ext cx="9315546" cy="541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9E00A2-C0E9-829E-31D2-0D9C7166A839}"/>
              </a:ext>
            </a:extLst>
          </p:cNvPr>
          <p:cNvSpPr txBox="1"/>
          <p:nvPr/>
        </p:nvSpPr>
        <p:spPr>
          <a:xfrm>
            <a:off x="975047" y="6555543"/>
            <a:ext cx="10241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200" dirty="0">
                <a:latin typeface="Century Gothic" panose="020B0502020202020204" pitchFamily="34" charset="0"/>
              </a:rPr>
              <a:t>Fuente: </a:t>
            </a:r>
            <a:r>
              <a:rPr lang="en-US" sz="1200" dirty="0">
                <a:latin typeface="Century Gothic" panose="020B0502020202020204" pitchFamily="34" charset="0"/>
              </a:rPr>
              <a:t>https://</a:t>
            </a:r>
            <a:r>
              <a:rPr lang="en-US" sz="1200" dirty="0" err="1">
                <a:latin typeface="Century Gothic" panose="020B0502020202020204" pitchFamily="34" charset="0"/>
              </a:rPr>
              <a:t>medium.com</a:t>
            </a:r>
            <a:r>
              <a:rPr lang="en-US" sz="1200" dirty="0">
                <a:latin typeface="Century Gothic" panose="020B0502020202020204" pitchFamily="34" charset="0"/>
              </a:rPr>
              <a:t>/the-mission/deconstructing-data-science-breaking-the-complex-craft-into-its-simplest-parts-15b15420df21</a:t>
            </a:r>
            <a:endParaRPr lang="en-CO" sz="1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24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C7876-183E-1B31-87AF-F42BAF195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937"/>
            <a:ext cx="10515600" cy="1325563"/>
          </a:xfrm>
        </p:spPr>
        <p:txBody>
          <a:bodyPr/>
          <a:lstStyle/>
          <a:p>
            <a:r>
              <a:rPr lang="en-CO" dirty="0">
                <a:latin typeface="Century Gothic" panose="020B0502020202020204" pitchFamily="34" charset="0"/>
              </a:rPr>
              <a:t>Un gran número de herramientas</a:t>
            </a:r>
          </a:p>
        </p:txBody>
      </p:sp>
      <p:pic>
        <p:nvPicPr>
          <p:cNvPr id="3074" name="Picture 2" descr="SAS Logo - It's all ENERGY &amp; UTIITY">
            <a:extLst>
              <a:ext uri="{FF2B5EF4-FFF2-40B4-BE49-F238E27FC236}">
                <a16:creationId xmlns:a16="http://schemas.microsoft.com/office/drawing/2014/main" id="{830B524C-98BE-0B24-8D94-89863F555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71" y="2572682"/>
            <a:ext cx="1295267" cy="53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AE6F51-C373-B429-3FE1-34F1F296E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393" y="3452570"/>
            <a:ext cx="1833418" cy="653919"/>
          </a:xfrm>
          <a:prstGeom prst="rect">
            <a:avLst/>
          </a:prstGeom>
        </p:spPr>
      </p:pic>
      <p:pic>
        <p:nvPicPr>
          <p:cNvPr id="3076" name="Picture 4" descr="¿Qué es MatLab?">
            <a:extLst>
              <a:ext uri="{FF2B5EF4-FFF2-40B4-BE49-F238E27FC236}">
                <a16:creationId xmlns:a16="http://schemas.microsoft.com/office/drawing/2014/main" id="{BE7EDF6F-129F-8A83-6BD4-7F2889D5E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38" y="4289234"/>
            <a:ext cx="2010064" cy="98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4B36A2-0DF5-F6E3-B934-AD64EF8AF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652" y="2157682"/>
            <a:ext cx="1878444" cy="1056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C973BE-B4FE-7EA7-18E1-32E181A2E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7757" y="3147436"/>
            <a:ext cx="2078182" cy="9351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A50562-4FD2-C638-B97C-09F16EFBA7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9918" y="3880599"/>
            <a:ext cx="2235200" cy="90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9905A1-5103-28EB-1D2B-99862D0FF2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9810" y="4645576"/>
            <a:ext cx="2010064" cy="1005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EF4D87-DE74-B05D-4F20-271F81B398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0521" y="5148093"/>
            <a:ext cx="1675148" cy="901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E6DDCD-1030-0C04-3B1E-DE67CF0C95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01653" y="1769603"/>
            <a:ext cx="957111" cy="741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253626-5368-FEB0-FDA4-B2569177D4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4727" y="2572682"/>
            <a:ext cx="1152664" cy="13255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F210CF-93A1-5603-B789-AC24A847E7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80208" y="3178257"/>
            <a:ext cx="1259429" cy="14483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297946-6798-4DEC-0710-B51C32E04A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5715" y="5265793"/>
            <a:ext cx="1898085" cy="12270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165E873-20D4-6703-3B08-1ABCE031B08A}"/>
              </a:ext>
            </a:extLst>
          </p:cNvPr>
          <p:cNvSpPr/>
          <p:nvPr/>
        </p:nvSpPr>
        <p:spPr>
          <a:xfrm>
            <a:off x="8609162" y="1646773"/>
            <a:ext cx="3435056" cy="3121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35148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C7876-183E-1B31-87AF-F42BAF195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937"/>
            <a:ext cx="10515600" cy="1325563"/>
          </a:xfrm>
        </p:spPr>
        <p:txBody>
          <a:bodyPr/>
          <a:lstStyle/>
          <a:p>
            <a:r>
              <a:rPr lang="en-CO" dirty="0">
                <a:latin typeface="Century Gothic" panose="020B0502020202020204" pitchFamily="34" charset="0"/>
              </a:rPr>
              <a:t>Temas a tratar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484E1-489D-D416-BB47-B34759AEC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1" t="17492" b="12952"/>
          <a:stretch/>
        </p:blipFill>
        <p:spPr>
          <a:xfrm>
            <a:off x="573742" y="1963269"/>
            <a:ext cx="10515788" cy="398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81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B814-D504-872E-51D3-89457F61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O" sz="4000" dirty="0">
                <a:latin typeface="Century Gothic" panose="020B0502020202020204" pitchFamily="34" charset="0"/>
              </a:rPr>
              <a:t>Git y Github:</a:t>
            </a:r>
            <a:br>
              <a:rPr lang="en-CO" sz="4000" dirty="0">
                <a:latin typeface="Century Gothic" panose="020B0502020202020204" pitchFamily="34" charset="0"/>
              </a:rPr>
            </a:br>
            <a:r>
              <a:rPr lang="en-CO" sz="4000" dirty="0">
                <a:latin typeface="Century Gothic" panose="020B0502020202020204" pitchFamily="34" charset="0"/>
              </a:rPr>
              <a:t>Control de versiones recargado</a:t>
            </a:r>
          </a:p>
        </p:txBody>
      </p:sp>
      <p:pic>
        <p:nvPicPr>
          <p:cNvPr id="4098" name="Picture 2" descr="Git, GitHub, &amp; Workflow Fundamentals - DEV Community">
            <a:extLst>
              <a:ext uri="{FF2B5EF4-FFF2-40B4-BE49-F238E27FC236}">
                <a16:creationId xmlns:a16="http://schemas.microsoft.com/office/drawing/2014/main" id="{1EE92C6F-C38C-802D-6141-D7B72F2D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928" y="2178424"/>
            <a:ext cx="5188143" cy="368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482DC-CEC4-DC9E-7DEF-89D4629886D3}"/>
              </a:ext>
            </a:extLst>
          </p:cNvPr>
          <p:cNvSpPr txBox="1"/>
          <p:nvPr/>
        </p:nvSpPr>
        <p:spPr>
          <a:xfrm>
            <a:off x="3279362" y="6492875"/>
            <a:ext cx="5633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200" dirty="0">
                <a:latin typeface="Century Gothic" panose="020B0502020202020204" pitchFamily="34" charset="0"/>
              </a:rPr>
              <a:t>Fuente: </a:t>
            </a:r>
            <a:r>
              <a:rPr lang="en-US" sz="1200" dirty="0">
                <a:latin typeface="Century Gothic" panose="020B0502020202020204" pitchFamily="34" charset="0"/>
              </a:rPr>
              <a:t>https://</a:t>
            </a:r>
            <a:r>
              <a:rPr lang="en-US" sz="1200" dirty="0" err="1">
                <a:latin typeface="Century Gothic" panose="020B0502020202020204" pitchFamily="34" charset="0"/>
              </a:rPr>
              <a:t>dev.to</a:t>
            </a:r>
            <a:r>
              <a:rPr lang="en-US" sz="1200" dirty="0">
                <a:latin typeface="Century Gothic" panose="020B0502020202020204" pitchFamily="34" charset="0"/>
              </a:rPr>
              <a:t>/</a:t>
            </a:r>
            <a:r>
              <a:rPr lang="en-US" sz="1200" dirty="0" err="1">
                <a:latin typeface="Century Gothic" panose="020B0502020202020204" pitchFamily="34" charset="0"/>
              </a:rPr>
              <a:t>mollynem</a:t>
            </a:r>
            <a:r>
              <a:rPr lang="en-US" sz="1200" dirty="0">
                <a:latin typeface="Century Gothic" panose="020B0502020202020204" pitchFamily="34" charset="0"/>
              </a:rPr>
              <a:t>/git-</a:t>
            </a:r>
            <a:r>
              <a:rPr lang="en-US" sz="1200" dirty="0" err="1">
                <a:latin typeface="Century Gothic" panose="020B0502020202020204" pitchFamily="34" charset="0"/>
              </a:rPr>
              <a:t>github</a:t>
            </a:r>
            <a:r>
              <a:rPr lang="en-US" sz="1200" dirty="0">
                <a:latin typeface="Century Gothic" panose="020B0502020202020204" pitchFamily="34" charset="0"/>
              </a:rPr>
              <a:t>--workflow-fundamentals-5496</a:t>
            </a:r>
            <a:endParaRPr lang="en-CO" sz="1200" dirty="0"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E1938-280A-289F-C278-F4DBFCFFD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43" y="3699622"/>
            <a:ext cx="1539109" cy="642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672853-762A-6F12-14C2-231569CCE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6447" y="3357888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15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B814-D504-872E-51D3-89457F61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O" sz="4000" dirty="0">
                <a:latin typeface="Century Gothic" panose="020B0502020202020204" pitchFamily="34" charset="0"/>
              </a:rPr>
              <a:t>Git y Github:</a:t>
            </a:r>
            <a:br>
              <a:rPr lang="en-CO" sz="4000" dirty="0">
                <a:latin typeface="Century Gothic" panose="020B0502020202020204" pitchFamily="34" charset="0"/>
              </a:rPr>
            </a:br>
            <a:r>
              <a:rPr lang="en-CO" sz="4000" dirty="0">
                <a:latin typeface="Century Gothic" panose="020B0502020202020204" pitchFamily="34" charset="0"/>
              </a:rPr>
              <a:t>Control de versiones recargado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6984DA-D2C3-6AFC-7683-011A48D7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75" y="2110539"/>
            <a:ext cx="8928847" cy="37035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F20C10-1438-7E84-B7E2-CD59E2DBA777}"/>
              </a:ext>
            </a:extLst>
          </p:cNvPr>
          <p:cNvSpPr txBox="1"/>
          <p:nvPr/>
        </p:nvSpPr>
        <p:spPr>
          <a:xfrm>
            <a:off x="2670221" y="6492875"/>
            <a:ext cx="6851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200" dirty="0">
                <a:latin typeface="Century Gothic" panose="020B0502020202020204" pitchFamily="34" charset="0"/>
              </a:rPr>
              <a:t>Fuente: </a:t>
            </a:r>
            <a:r>
              <a:rPr lang="en-US" sz="1200" dirty="0">
                <a:latin typeface="Century Gothic" panose="020B0502020202020204" pitchFamily="34" charset="0"/>
              </a:rPr>
              <a:t>https://</a:t>
            </a:r>
            <a:r>
              <a:rPr lang="en-US" sz="1200" dirty="0" err="1">
                <a:latin typeface="Century Gothic" panose="020B0502020202020204" pitchFamily="34" charset="0"/>
              </a:rPr>
              <a:t>www.atlassian.com</a:t>
            </a:r>
            <a:r>
              <a:rPr lang="en-US" sz="1200" dirty="0">
                <a:latin typeface="Century Gothic" panose="020B0502020202020204" pitchFamily="34" charset="0"/>
              </a:rPr>
              <a:t>/es/git/tutorials/comparing-workflows/</a:t>
            </a:r>
            <a:r>
              <a:rPr lang="en-US" sz="1200" dirty="0" err="1">
                <a:latin typeface="Century Gothic" panose="020B0502020202020204" pitchFamily="34" charset="0"/>
              </a:rPr>
              <a:t>gitflow</a:t>
            </a:r>
            <a:r>
              <a:rPr lang="en-US" sz="1200" dirty="0">
                <a:latin typeface="Century Gothic" panose="020B0502020202020204" pitchFamily="34" charset="0"/>
              </a:rPr>
              <a:t>-workflow</a:t>
            </a:r>
            <a:endParaRPr lang="en-CO" sz="1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650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B814-D504-872E-51D3-89457F61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O" sz="4000" dirty="0">
                <a:latin typeface="Century Gothic" panose="020B0502020202020204" pitchFamily="34" charset="0"/>
              </a:rPr>
              <a:t>Git y Github:</a:t>
            </a:r>
            <a:br>
              <a:rPr lang="en-CO" sz="4000" dirty="0">
                <a:latin typeface="Century Gothic" panose="020B0502020202020204" pitchFamily="34" charset="0"/>
              </a:rPr>
            </a:br>
            <a:r>
              <a:rPr lang="en-CO" sz="4000" dirty="0">
                <a:latin typeface="Century Gothic" panose="020B0502020202020204" pitchFamily="34" charset="0"/>
              </a:rPr>
              <a:t>Control de versiones recargado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20C10-1438-7E84-B7E2-CD59E2DBA777}"/>
              </a:ext>
            </a:extLst>
          </p:cNvPr>
          <p:cNvSpPr txBox="1"/>
          <p:nvPr/>
        </p:nvSpPr>
        <p:spPr>
          <a:xfrm>
            <a:off x="2670221" y="6492875"/>
            <a:ext cx="6851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200" dirty="0">
                <a:latin typeface="Century Gothic" panose="020B0502020202020204" pitchFamily="34" charset="0"/>
              </a:rPr>
              <a:t>Fuente: </a:t>
            </a:r>
            <a:r>
              <a:rPr lang="en-US" sz="1200" dirty="0">
                <a:latin typeface="Century Gothic" panose="020B0502020202020204" pitchFamily="34" charset="0"/>
              </a:rPr>
              <a:t>https://</a:t>
            </a:r>
            <a:r>
              <a:rPr lang="en-US" sz="1200" dirty="0" err="1">
                <a:latin typeface="Century Gothic" panose="020B0502020202020204" pitchFamily="34" charset="0"/>
              </a:rPr>
              <a:t>www.atlassian.com</a:t>
            </a:r>
            <a:r>
              <a:rPr lang="en-US" sz="1200" dirty="0">
                <a:latin typeface="Century Gothic" panose="020B0502020202020204" pitchFamily="34" charset="0"/>
              </a:rPr>
              <a:t>/es/git/tutorials/comparing-workflows/</a:t>
            </a:r>
            <a:r>
              <a:rPr lang="en-US" sz="1200" dirty="0" err="1">
                <a:latin typeface="Century Gothic" panose="020B0502020202020204" pitchFamily="34" charset="0"/>
              </a:rPr>
              <a:t>gitflow</a:t>
            </a:r>
            <a:r>
              <a:rPr lang="en-US" sz="1200" dirty="0">
                <a:latin typeface="Century Gothic" panose="020B0502020202020204" pitchFamily="34" charset="0"/>
              </a:rPr>
              <a:t>-workflow</a:t>
            </a:r>
            <a:endParaRPr lang="en-CO" sz="1200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E609C-89B9-0305-104D-32011C95B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90" y="1882237"/>
            <a:ext cx="7609819" cy="436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41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129</Words>
  <Application>Microsoft Macintosh PowerPoint</Application>
  <PresentationFormat>Widescreen</PresentationFormat>
  <Paragraphs>13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Century Gothic</vt:lpstr>
      <vt:lpstr>Office Theme</vt:lpstr>
      <vt:lpstr>CURSO ANÁLISIS DE DATOS CON R</vt:lpstr>
      <vt:lpstr>PowerPoint Presentation</vt:lpstr>
      <vt:lpstr>¿Qué habilidades están involucradas?</vt:lpstr>
      <vt:lpstr>Un gran número de herramientas</vt:lpstr>
      <vt:lpstr>Temas a tratar</vt:lpstr>
      <vt:lpstr>Git y Github: Control de versiones recargado</vt:lpstr>
      <vt:lpstr>Git y Github: Control de versiones recargado</vt:lpstr>
      <vt:lpstr>Git y Github: Control de versiones recargado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ANÁLISIS DE DATOS CON R</dc:title>
  <dc:creator>Camilo Andrés Martínez Burgos</dc:creator>
  <cp:lastModifiedBy>Camilo Andrés Martínez Burgos</cp:lastModifiedBy>
  <cp:revision>1</cp:revision>
  <dcterms:created xsi:type="dcterms:W3CDTF">2022-06-21T22:29:11Z</dcterms:created>
  <dcterms:modified xsi:type="dcterms:W3CDTF">2022-06-21T23:09:01Z</dcterms:modified>
</cp:coreProperties>
</file>